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289" r:id="rId19"/>
    <p:sldId id="299" r:id="rId20"/>
    <p:sldId id="300" r:id="rId21"/>
    <p:sldId id="314" r:id="rId22"/>
    <p:sldId id="290" r:id="rId23"/>
    <p:sldId id="291" r:id="rId24"/>
    <p:sldId id="292" r:id="rId25"/>
    <p:sldId id="293" r:id="rId26"/>
    <p:sldId id="304" r:id="rId27"/>
    <p:sldId id="309" r:id="rId28"/>
    <p:sldId id="276" r:id="rId29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30" y="-354"/>
      </p:cViewPr>
      <p:guideLst>
        <p:guide orient="horz" pos="3832"/>
        <p:guide pos="21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6"/>
        <p:guide pos="2156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hyperlink" Target="https://blog.naver.com/shawgibal/222916920688" TargetMode="External" /><Relationship Id="rId4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84862" y="3881716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데이터에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답이 있다 </a:t>
            </a:r>
            <a:r>
              <a:rPr kumimoji="0" lang="en-US" altLang="ko-KR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!</a:t>
            </a:r>
            <a:endParaRPr kumimoji="0" lang="en-US" altLang="ko-KR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87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좋은 주식 싸게 사기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7698448"/>
            <a:ext cx="6858000" cy="483558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1" y="8780270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0" i="0" u="none" strike="noStrike" kern="1200" cap="none" spc="100" normalizeH="0" baseline="0" dirty="0" err="1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귀족주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리스트 전체를 같은 방식으로 분석합니다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후보에 선정합니다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</a:t>
            </a:r>
            <a:r>
              <a:rPr lang="ko-KR" altLang="en-US" spc="-300" smtClean="0">
                <a:solidFill>
                  <a:schemeClr val="dk1"/>
                </a:solidFill>
                <a:latin typeface="맑은 고딕"/>
                <a:ea typeface="맑은 고딕"/>
              </a:rPr>
              <a:t>활용 </a:t>
            </a:r>
            <a:r>
              <a:rPr lang="en-US" altLang="ko-KR" spc="-300" dirty="0" smtClean="0">
                <a:solidFill>
                  <a:schemeClr val="dk1"/>
                </a:solidFill>
                <a:latin typeface="맑은 고딕"/>
                <a:ea typeface="맑은 고딕"/>
              </a:rPr>
              <a:t>– </a:t>
            </a:r>
            <a:r>
              <a:rPr lang="ko-KR" altLang="en-US" spc="-300" smtClean="0">
                <a:solidFill>
                  <a:schemeClr val="dk1"/>
                </a:solidFill>
                <a:latin typeface="맑은 고딕"/>
                <a:ea typeface="맑은 고딕"/>
              </a:rPr>
              <a:t>투자 종목 선정</a:t>
            </a:r>
            <a:endParaRPr kumimoji="0" lang="ko-KR" altLang="en-US" sz="1800" b="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적당한 종목 개수는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10~20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다양하게 분산합니다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채권과 비슷한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변동성으로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주식의 수익률을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제공한다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(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낮은 변동성 대비 높은 수익률 제공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물가상승률과 시장 수익률을 이긴다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미국 주식은 무료로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백테스트할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(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포트폴리오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비주얼라이저를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이용하면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 dirty="0">
                <a:hlinkClick r:id="rId2"/>
              </a:rPr>
              <a:t>https://www.portfoliovisualizer.com</a:t>
            </a:r>
            <a:r>
              <a:rPr lang="en-US" altLang="ko-KR" sz="1200" u="sng" dirty="0" smtClean="0">
                <a:hlinkClick r:id="rId2"/>
              </a:rPr>
              <a:t>/</a:t>
            </a:r>
            <a:endParaRPr lang="en-US" altLang="ko-KR" sz="1200" u="sng" dirty="0" smtClean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blog.naver.com/shawgibal/222916920688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지금 바로 시작해야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장기 투자는 시간이 돈이기 때문입니다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0" y="7645427"/>
            <a:ext cx="5476875" cy="4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말짱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도루묵입니다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귀족주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리스트를 무료로 받아 온다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파이낸스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저점을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찾는다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 dirty="0">
                <a:solidFill>
                  <a:srgbClr val="9C3B00"/>
                </a:solidFill>
                <a:latin typeface="돋움"/>
                <a:ea typeface="돋움"/>
              </a:rPr>
              <a:t>데이터를 시각화한다</a:t>
            </a:r>
            <a:r>
              <a:rPr lang="en-US" altLang="ko-KR" sz="1200" spc="100" dirty="0" smtClean="0">
                <a:solidFill>
                  <a:srgbClr val="9C3B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점수를 기준으로 투자 의견을 결정한다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1334</ep:Words>
  <ep:PresentationFormat>와이드스크린</ep:PresentationFormat>
  <ep:Paragraphs>806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2022-12-26T10:48:48.478</dcterms:modified>
  <cp:revision>165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